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>
        <p:scale>
          <a:sx n="100" d="100"/>
          <a:sy n="100" d="100"/>
        </p:scale>
        <p:origin x="10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918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382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853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551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8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42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47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883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392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086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443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CAAB9-CA99-8C4E-AAB5-91BEB5AA2752}" type="datetimeFigureOut">
              <a:rPr kumimoji="1" lang="ko-KR" altLang="en-US" smtClean="0"/>
              <a:t>2017. 9. 23.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BCA3C-E271-354A-AF2B-4C5133FC756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650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705132" y="2627580"/>
            <a:ext cx="6469129" cy="1437739"/>
            <a:chOff x="2082832" y="3224480"/>
            <a:chExt cx="6469129" cy="1437739"/>
          </a:xfrm>
        </p:grpSpPr>
        <p:sp>
          <p:nvSpPr>
            <p:cNvPr id="5" name="텍스트 상자 4"/>
            <p:cNvSpPr txBox="1"/>
            <p:nvPr/>
          </p:nvSpPr>
          <p:spPr>
            <a:xfrm>
              <a:off x="3640039" y="3338780"/>
              <a:ext cx="491192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0" b="1" dirty="0" err="1" smtClean="0">
                  <a:solidFill>
                    <a:srgbClr val="FA3B3B"/>
                  </a:solidFill>
                  <a:latin typeface="Cabin" charset="0"/>
                  <a:ea typeface="Cabin" charset="0"/>
                  <a:cs typeface="Cabin" charset="0"/>
                </a:rPr>
                <a:t>Medicheck</a:t>
              </a:r>
              <a:endParaRPr kumimoji="1" lang="ko-KR" altLang="en-US" sz="8000" b="1" dirty="0">
                <a:solidFill>
                  <a:srgbClr val="FA3B3B"/>
                </a:solidFill>
                <a:latin typeface="Cabin" charset="0"/>
                <a:ea typeface="Cabin" charset="0"/>
                <a:cs typeface="Cabin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832" y="3224480"/>
              <a:ext cx="979176" cy="1286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3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76539" y="2300644"/>
            <a:ext cx="2625655" cy="2137271"/>
            <a:chOff x="1155939" y="1360844"/>
            <a:chExt cx="2625655" cy="2137271"/>
          </a:xfrm>
        </p:grpSpPr>
        <p:sp>
          <p:nvSpPr>
            <p:cNvPr id="7" name="텍스트 상자 6"/>
            <p:cNvSpPr txBox="1"/>
            <p:nvPr/>
          </p:nvSpPr>
          <p:spPr>
            <a:xfrm>
              <a:off x="1155939" y="1360844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 smtClean="0">
                  <a:solidFill>
                    <a:srgbClr val="FF0000"/>
                  </a:solidFill>
                  <a:latin typeface="NanumSquare ExtraBold" charset="-127"/>
                  <a:ea typeface="NanumSquare ExtraBold" charset="-127"/>
                  <a:cs typeface="NanumSquare ExtraBold" charset="-127"/>
                </a:rPr>
                <a:t>김민서</a:t>
              </a:r>
              <a:endParaRPr kumimoji="1" lang="ko-KR" altLang="en-US" sz="3600" b="1" dirty="0">
                <a:solidFill>
                  <a:srgbClr val="FF0000"/>
                </a:solidFill>
                <a:latin typeface="NanumSquare ExtraBold" charset="-127"/>
                <a:ea typeface="NanumSquare ExtraBold" charset="-127"/>
                <a:cs typeface="NanumSquare ExtraBold" charset="-127"/>
              </a:endParaRPr>
            </a:p>
          </p:txBody>
        </p:sp>
        <p:sp>
          <p:nvSpPr>
            <p:cNvPr id="8" name="텍스트 상자 7"/>
            <p:cNvSpPr txBox="1"/>
            <p:nvPr/>
          </p:nvSpPr>
          <p:spPr>
            <a:xfrm>
              <a:off x="2600565" y="1730176"/>
              <a:ext cx="1181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>
                  <a:latin typeface="NanumSquare" charset="-127"/>
                  <a:ea typeface="NanumSquare" charset="-127"/>
                  <a:cs typeface="NanumSquare" charset="-127"/>
                </a:rPr>
                <a:t>PM, Developer</a:t>
              </a:r>
              <a:endParaRPr kumimoji="1" lang="ko-KR" altLang="en-US" sz="1200" dirty="0">
                <a:latin typeface="NanumSquare" charset="-127"/>
                <a:ea typeface="NanumSquare" charset="-127"/>
                <a:cs typeface="NanumSquare" charset="-127"/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1155939" y="2174676"/>
              <a:ext cx="171367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err="1" smtClean="0">
                  <a:latin typeface="NanumSquare" charset="-127"/>
                  <a:ea typeface="NanumSquare" charset="-127"/>
                  <a:cs typeface="NanumSquare" charset="-127"/>
                </a:rPr>
                <a:t>Medicheck</a:t>
              </a:r>
              <a:r>
                <a:rPr kumimoji="1" lang="ko-KR" altLang="en-US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 기획</a:t>
              </a:r>
              <a:endParaRPr kumimoji="1" lang="en-US" altLang="ko-KR" sz="1600" b="1" dirty="0" smtClean="0">
                <a:latin typeface="NanumSquare" charset="-127"/>
                <a:ea typeface="NanumSquare" charset="-127"/>
                <a:cs typeface="NanumSquare" charset="-127"/>
              </a:endParaRPr>
            </a:p>
            <a:p>
              <a:endParaRPr kumimoji="1" lang="en-US" altLang="ko-KR" sz="1600" b="1" dirty="0" smtClean="0">
                <a:latin typeface="NanumSquare" charset="-127"/>
                <a:ea typeface="NanumSquare" charset="-127"/>
                <a:cs typeface="NanumSquare" charset="-127"/>
              </a:endParaRPr>
            </a:p>
            <a:p>
              <a:r>
                <a:rPr kumimoji="1" lang="en-US" altLang="ko-KR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Project Manager</a:t>
              </a:r>
            </a:p>
            <a:p>
              <a:endParaRPr kumimoji="1" lang="en-US" altLang="ko-KR" sz="1600" b="1" dirty="0" smtClean="0">
                <a:latin typeface="NanumSquare" charset="-127"/>
                <a:ea typeface="NanumSquare" charset="-127"/>
                <a:cs typeface="NanumSquare" charset="-127"/>
              </a:endParaRPr>
            </a:p>
            <a:p>
              <a:r>
                <a:rPr kumimoji="1" lang="en-US" altLang="ko-KR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iOS </a:t>
              </a:r>
              <a:r>
                <a:rPr kumimoji="1" lang="ko-KR" altLang="en-US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플랫폼 개발</a:t>
              </a:r>
              <a:endParaRPr kumimoji="1" lang="en-US" altLang="ko-KR" sz="1600" b="1" dirty="0" smtClean="0">
                <a:latin typeface="NanumSquare" charset="-127"/>
                <a:ea typeface="NanumSquare" charset="-127"/>
                <a:cs typeface="NanumSquare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59003" y="2300644"/>
            <a:ext cx="2713372" cy="2137271"/>
            <a:chOff x="1155939" y="1360844"/>
            <a:chExt cx="2713372" cy="2137271"/>
          </a:xfrm>
        </p:grpSpPr>
        <p:sp>
          <p:nvSpPr>
            <p:cNvPr id="12" name="텍스트 상자 11"/>
            <p:cNvSpPr txBox="1"/>
            <p:nvPr/>
          </p:nvSpPr>
          <p:spPr>
            <a:xfrm>
              <a:off x="1155939" y="1360844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 smtClean="0">
                  <a:solidFill>
                    <a:srgbClr val="FF0000"/>
                  </a:solidFill>
                  <a:latin typeface="NanumSquare ExtraBold" charset="-127"/>
                  <a:ea typeface="NanumSquare ExtraBold" charset="-127"/>
                  <a:cs typeface="NanumSquare ExtraBold" charset="-127"/>
                </a:rPr>
                <a:t>김진원</a:t>
              </a:r>
              <a:endParaRPr kumimoji="1" lang="ko-KR" altLang="en-US" sz="3600" b="1" dirty="0">
                <a:solidFill>
                  <a:srgbClr val="FF0000"/>
                </a:solidFill>
                <a:latin typeface="NanumSquare ExtraBold" charset="-127"/>
                <a:ea typeface="NanumSquare ExtraBold" charset="-127"/>
                <a:cs typeface="NanumSquare ExtraBold" charset="-127"/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2600565" y="1730176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>
                  <a:latin typeface="NanumSquare" charset="-127"/>
                  <a:ea typeface="NanumSquare" charset="-127"/>
                  <a:cs typeface="NanumSquare" charset="-127"/>
                </a:rPr>
                <a:t>Designer</a:t>
              </a:r>
              <a:endParaRPr kumimoji="1" lang="ko-KR" altLang="en-US" sz="1200" dirty="0">
                <a:latin typeface="NanumSquare" charset="-127"/>
                <a:ea typeface="NanumSquare" charset="-127"/>
                <a:cs typeface="NanumSquare" charset="-127"/>
              </a:endParaRPr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1155939" y="2174676"/>
              <a:ext cx="271337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Designer</a:t>
              </a:r>
            </a:p>
            <a:p>
              <a:endParaRPr kumimoji="1" lang="en-US" altLang="ko-KR" sz="1600" b="1" dirty="0" smtClean="0">
                <a:latin typeface="NanumSquare" charset="-127"/>
                <a:ea typeface="NanumSquare" charset="-127"/>
                <a:cs typeface="NanumSquare" charset="-127"/>
              </a:endParaRPr>
            </a:p>
            <a:p>
              <a:r>
                <a:rPr kumimoji="1" lang="en-US" altLang="ko-KR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Android, iOS UI / UX Design</a:t>
              </a:r>
            </a:p>
            <a:p>
              <a:endParaRPr kumimoji="1" lang="en-US" altLang="ko-KR" sz="1600" b="1" dirty="0" smtClean="0">
                <a:latin typeface="NanumSquare" charset="-127"/>
                <a:ea typeface="NanumSquare" charset="-127"/>
                <a:cs typeface="NanumSquare" charset="-127"/>
              </a:endParaRPr>
            </a:p>
            <a:p>
              <a:r>
                <a:rPr kumimoji="1" lang="en-US" altLang="ko-KR" sz="1600" b="1" dirty="0">
                  <a:latin typeface="NanumSquare" charset="-127"/>
                  <a:ea typeface="NanumSquare" charset="-127"/>
                  <a:cs typeface="NanumSquare" charset="-127"/>
                </a:rPr>
                <a:t> </a:t>
              </a:r>
              <a:r>
                <a:rPr kumimoji="1" lang="ko-KR" altLang="en-US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기타 시각자료 디자인</a:t>
              </a:r>
              <a:endParaRPr kumimoji="1" lang="en-US" altLang="ko-KR" sz="1600" b="1" dirty="0" smtClean="0">
                <a:latin typeface="NanumSquare" charset="-127"/>
                <a:ea typeface="NanumSquare" charset="-127"/>
                <a:cs typeface="NanumSquare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241467" y="2300644"/>
            <a:ext cx="2493888" cy="1644829"/>
            <a:chOff x="1155939" y="1360844"/>
            <a:chExt cx="2493888" cy="1644829"/>
          </a:xfrm>
        </p:grpSpPr>
        <p:sp>
          <p:nvSpPr>
            <p:cNvPr id="16" name="텍스트 상자 15"/>
            <p:cNvSpPr txBox="1"/>
            <p:nvPr/>
          </p:nvSpPr>
          <p:spPr>
            <a:xfrm>
              <a:off x="1155939" y="1360844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 smtClean="0">
                  <a:solidFill>
                    <a:srgbClr val="FF0000"/>
                  </a:solidFill>
                  <a:latin typeface="NanumSquare ExtraBold" charset="-127"/>
                  <a:ea typeface="NanumSquare ExtraBold" charset="-127"/>
                  <a:cs typeface="NanumSquare ExtraBold" charset="-127"/>
                </a:rPr>
                <a:t>나인채</a:t>
              </a:r>
              <a:endParaRPr kumimoji="1" lang="ko-KR" altLang="en-US" sz="3600" b="1" dirty="0">
                <a:solidFill>
                  <a:srgbClr val="FF0000"/>
                </a:solidFill>
                <a:latin typeface="NanumSquare ExtraBold" charset="-127"/>
                <a:ea typeface="NanumSquare ExtraBold" charset="-127"/>
                <a:cs typeface="NanumSquare ExtraBold" charset="-127"/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2600565" y="1730176"/>
              <a:ext cx="886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>
                  <a:latin typeface="NanumSquare" charset="-127"/>
                  <a:ea typeface="NanumSquare" charset="-127"/>
                  <a:cs typeface="NanumSquare" charset="-127"/>
                </a:rPr>
                <a:t>Developer</a:t>
              </a:r>
              <a:endParaRPr kumimoji="1" lang="ko-KR" altLang="en-US" sz="1200" dirty="0">
                <a:latin typeface="NanumSquare" charset="-127"/>
                <a:ea typeface="NanumSquare" charset="-127"/>
                <a:cs typeface="NanumSquare" charset="-127"/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1155939" y="2174676"/>
              <a:ext cx="24938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Android Client Developer</a:t>
              </a:r>
            </a:p>
            <a:p>
              <a:endParaRPr kumimoji="1" lang="en-US" altLang="ko-KR" sz="1600" b="1" dirty="0">
                <a:latin typeface="NanumSquare" charset="-127"/>
                <a:ea typeface="NanumSquare" charset="-127"/>
                <a:cs typeface="NanumSquare" charset="-127"/>
              </a:endParaRPr>
            </a:p>
            <a:p>
              <a:r>
                <a:rPr kumimoji="1" lang="en-US" altLang="ko-KR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Android </a:t>
              </a:r>
              <a:r>
                <a:rPr kumimoji="1" lang="ko-KR" altLang="en-US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플랫폼</a:t>
              </a:r>
              <a:r>
                <a:rPr kumimoji="1" lang="en-US" altLang="ko-KR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 </a:t>
              </a:r>
              <a:r>
                <a:rPr kumimoji="1" lang="ko-KR" altLang="en-US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개발</a:t>
              </a:r>
              <a:endParaRPr kumimoji="1" lang="en-US" altLang="ko-KR" sz="1600" b="1" dirty="0" smtClean="0">
                <a:latin typeface="NanumSquare" charset="-127"/>
                <a:ea typeface="NanumSquare" charset="-127"/>
                <a:cs typeface="NanumSquare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923931" y="2300644"/>
            <a:ext cx="2330702" cy="1644829"/>
            <a:chOff x="1155939" y="1360844"/>
            <a:chExt cx="2330702" cy="1644829"/>
          </a:xfrm>
        </p:grpSpPr>
        <p:sp>
          <p:nvSpPr>
            <p:cNvPr id="20" name="텍스트 상자 19"/>
            <p:cNvSpPr txBox="1"/>
            <p:nvPr/>
          </p:nvSpPr>
          <p:spPr>
            <a:xfrm>
              <a:off x="1155939" y="1360844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 smtClean="0">
                  <a:solidFill>
                    <a:srgbClr val="FF0000"/>
                  </a:solidFill>
                  <a:latin typeface="NanumSquare ExtraBold" charset="-127"/>
                  <a:ea typeface="NanumSquare ExtraBold" charset="-127"/>
                  <a:cs typeface="NanumSquare ExtraBold" charset="-127"/>
                </a:rPr>
                <a:t>오연호</a:t>
              </a:r>
              <a:endParaRPr kumimoji="1" lang="ko-KR" altLang="en-US" sz="3600" b="1" dirty="0">
                <a:solidFill>
                  <a:srgbClr val="FF0000"/>
                </a:solidFill>
                <a:latin typeface="NanumSquare ExtraBold" charset="-127"/>
                <a:ea typeface="NanumSquare ExtraBold" charset="-127"/>
                <a:cs typeface="NanumSquare ExtraBold" charset="-127"/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2600565" y="1730176"/>
              <a:ext cx="886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>
                  <a:latin typeface="NanumSquare" charset="-127"/>
                  <a:ea typeface="NanumSquare" charset="-127"/>
                  <a:cs typeface="NanumSquare" charset="-127"/>
                </a:rPr>
                <a:t>Developer</a:t>
              </a:r>
              <a:endParaRPr kumimoji="1" lang="ko-KR" altLang="en-US" sz="1200" dirty="0">
                <a:latin typeface="NanumSquare" charset="-127"/>
                <a:ea typeface="NanumSquare" charset="-127"/>
                <a:cs typeface="NanumSquare" charset="-127"/>
              </a:endParaRPr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1155939" y="2174676"/>
              <a:ext cx="17835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Server Developer</a:t>
              </a:r>
            </a:p>
            <a:p>
              <a:endParaRPr kumimoji="1" lang="en-US" altLang="ko-KR" sz="1600" b="1" dirty="0">
                <a:latin typeface="NanumSquare" charset="-127"/>
                <a:ea typeface="NanumSquare" charset="-127"/>
                <a:cs typeface="NanumSquare" charset="-127"/>
              </a:endParaRPr>
            </a:p>
            <a:p>
              <a:r>
                <a:rPr kumimoji="1" lang="ko-KR" altLang="en-US" sz="1600" b="1" dirty="0" smtClean="0">
                  <a:latin typeface="NanumSquare" charset="-127"/>
                  <a:ea typeface="NanumSquare" charset="-127"/>
                  <a:cs typeface="NanumSquare" charset="-127"/>
                </a:rPr>
                <a:t>데이터 관리</a:t>
              </a:r>
              <a:endParaRPr kumimoji="1" lang="ko-KR" altLang="en-US" sz="1600" b="1" dirty="0">
                <a:latin typeface="NanumSquare" charset="-127"/>
                <a:ea typeface="NanumSquare" charset="-127"/>
                <a:cs typeface="NanumSquare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21" y="2857500"/>
            <a:ext cx="1699014" cy="3657600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07" y="2857500"/>
            <a:ext cx="1699014" cy="3657600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19" y="279400"/>
            <a:ext cx="1699014" cy="3657600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40" y="279400"/>
            <a:ext cx="1699014" cy="3657600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32" y="279400"/>
            <a:ext cx="1699014" cy="3657600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77" y="279400"/>
            <a:ext cx="1699014" cy="3657600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26" y="279400"/>
            <a:ext cx="1699014" cy="3657600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14" y="2857500"/>
            <a:ext cx="1699014" cy="3657600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263" y="2857500"/>
            <a:ext cx="1699014" cy="3657600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42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478239" y="2729180"/>
            <a:ext cx="29538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b="1" dirty="0" smtClean="0">
                <a:solidFill>
                  <a:srgbClr val="FA3B3B"/>
                </a:solidFill>
                <a:latin typeface="Cabin" charset="0"/>
                <a:ea typeface="Cabin" charset="0"/>
                <a:cs typeface="Cabin" charset="0"/>
              </a:rPr>
              <a:t>Target</a:t>
            </a:r>
            <a:endParaRPr kumimoji="1" lang="ko-KR" altLang="en-US" sz="8000" b="1" dirty="0">
              <a:solidFill>
                <a:srgbClr val="FA3B3B"/>
              </a:solidFill>
              <a:latin typeface="Cabin" charset="0"/>
              <a:ea typeface="Cabin" charset="0"/>
              <a:cs typeface="Cab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7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801839" y="506680"/>
            <a:ext cx="67823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b="1" smtClean="0">
                <a:solidFill>
                  <a:srgbClr val="FA3B3B"/>
                </a:solidFill>
                <a:latin typeface="Cabin" charset="0"/>
                <a:ea typeface="Cabin" charset="0"/>
                <a:cs typeface="Cabin" charset="0"/>
              </a:rPr>
              <a:t>Multi-Platform</a:t>
            </a:r>
            <a:endParaRPr kumimoji="1" lang="ko-KR" altLang="en-US" sz="8000" b="1" dirty="0">
              <a:solidFill>
                <a:srgbClr val="FA3B3B"/>
              </a:solidFill>
              <a:latin typeface="Cabin" charset="0"/>
              <a:ea typeface="Cabin" charset="0"/>
              <a:cs typeface="Cabin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2650756" y="2160944"/>
            <a:ext cx="233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FF0000"/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Android Platform</a:t>
            </a:r>
            <a:endParaRPr kumimoji="1" lang="ko-KR" altLang="en-US" sz="2000" b="1" dirty="0">
              <a:solidFill>
                <a:srgbClr val="FF0000"/>
              </a:solidFill>
              <a:latin typeface="NanumSquare ExtraBold" charset="-127"/>
              <a:ea typeface="NanumSquare ExtraBold" charset="-127"/>
              <a:cs typeface="NanumSquare ExtraBold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7952291" y="2160944"/>
            <a:ext cx="1761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smtClean="0">
                <a:solidFill>
                  <a:srgbClr val="FF0000"/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iOS Platform</a:t>
            </a:r>
            <a:endParaRPr kumimoji="1" lang="ko-KR" altLang="en-US" sz="2000" b="1" dirty="0">
              <a:solidFill>
                <a:srgbClr val="FF0000"/>
              </a:solidFill>
              <a:latin typeface="NanumSquare ExtraBold" charset="-127"/>
              <a:ea typeface="NanumSquare ExtraBold" charset="-127"/>
              <a:cs typeface="NanumSquare ExtraBold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76" y="2817576"/>
            <a:ext cx="1559124" cy="3356448"/>
          </a:xfrm>
          <a:prstGeom prst="rect">
            <a:avLst/>
          </a:prstGeom>
          <a:effectLst>
            <a:outerShdw blurRad="381000" dist="508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09" y="2629588"/>
            <a:ext cx="1806936" cy="3529912"/>
          </a:xfrm>
          <a:prstGeom prst="rect">
            <a:avLst/>
          </a:prstGeom>
          <a:effectLst>
            <a:outerShdw blurRad="495300" dist="50800" dir="5400000" algn="ctr" rotWithShape="0">
              <a:srgbClr val="000000">
                <a:alpha val="1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91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4783039" y="2640280"/>
            <a:ext cx="27908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b="1" smtClean="0">
                <a:solidFill>
                  <a:srgbClr val="FA3B3B"/>
                </a:solidFill>
                <a:latin typeface="Cabin" charset="0"/>
                <a:ea typeface="Cabin" charset="0"/>
                <a:cs typeface="Cabin" charset="0"/>
              </a:rPr>
              <a:t>Video</a:t>
            </a:r>
            <a:endParaRPr kumimoji="1" lang="ko-KR" altLang="en-US" sz="8000" b="1" dirty="0">
              <a:solidFill>
                <a:srgbClr val="FA3B3B"/>
              </a:solidFill>
              <a:latin typeface="Cabin" charset="0"/>
              <a:ea typeface="Cabin" charset="0"/>
              <a:cs typeface="Cab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77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47</Words>
  <Application>Microsoft Macintosh PowerPoint</Application>
  <PresentationFormat>와이드스크린</PresentationFormat>
  <Paragraphs>30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Cabin</vt:lpstr>
      <vt:lpstr>NanumSquare</vt:lpstr>
      <vt:lpstr>NanumSquare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김진원</dc:creator>
  <cp:lastModifiedBy>김진원</cp:lastModifiedBy>
  <cp:revision>9</cp:revision>
  <dcterms:created xsi:type="dcterms:W3CDTF">2017-09-23T01:35:40Z</dcterms:created>
  <dcterms:modified xsi:type="dcterms:W3CDTF">2017-09-23T03:18:15Z</dcterms:modified>
</cp:coreProperties>
</file>